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1C184-C0A9-4F1D-B562-F1DFC3F293B3}" type="datetimeFigureOut">
              <a:rPr lang="en-US" smtClean="0"/>
              <a:t>9/20/2012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02C8B-5225-4C2F-9403-540D1DDA040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sz="2800" dirty="0" smtClean="0"/>
              <a:t>________ proposed the nuclear atomic model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________ determined the mass-to-charge ratio of an electron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________ calculated the mass of an electron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Draw and label the plum pudding model of the atom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Draw and label the nuclear atomic model</a:t>
            </a:r>
          </a:p>
          <a:p>
            <a:pPr marL="514350" indent="-514350">
              <a:buNone/>
            </a:pPr>
            <a:r>
              <a:rPr lang="en-US" sz="2800" dirty="0" smtClean="0"/>
              <a:t>Draw and complete the chart below:</a:t>
            </a:r>
          </a:p>
          <a:p>
            <a:pPr marL="514350" indent="-514350">
              <a:buNone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4648200"/>
          <a:ext cx="7772400" cy="148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4480"/>
                <a:gridCol w="1554480"/>
                <a:gridCol w="1554480"/>
                <a:gridCol w="1554480"/>
                <a:gridCol w="15544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particle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symbol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charge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mass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6. proton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7.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8.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amu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81000"/>
            <a:ext cx="8229600" cy="6248400"/>
          </a:xfrm>
        </p:spPr>
        <p:txBody>
          <a:bodyPr>
            <a:normAutofit fontScale="77500" lnSpcReduction="20000"/>
          </a:bodyPr>
          <a:lstStyle/>
          <a:p>
            <a:r>
              <a:rPr lang="en-US" sz="5100" dirty="0"/>
              <a:t>Common Elements </a:t>
            </a:r>
          </a:p>
          <a:p>
            <a:r>
              <a:rPr lang="en-US" sz="4000" dirty="0"/>
              <a:t>For the elements indicated below, use your periodic table to make a chart of these elements that gives the following information: </a:t>
            </a:r>
          </a:p>
          <a:p>
            <a:r>
              <a:rPr lang="en-US" sz="4000" dirty="0"/>
              <a:t> 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3800" dirty="0" smtClean="0"/>
              <a:t>You </a:t>
            </a:r>
            <a:r>
              <a:rPr lang="en-US" sz="3800" dirty="0"/>
              <a:t>will be tested on element name, symbol and atomic number. </a:t>
            </a:r>
          </a:p>
          <a:p>
            <a:pPr>
              <a:buNone/>
            </a:pPr>
            <a:r>
              <a:rPr lang="en-US" sz="3800" dirty="0"/>
              <a:t> </a:t>
            </a:r>
          </a:p>
          <a:p>
            <a:r>
              <a:rPr lang="en-US" sz="3800" dirty="0"/>
              <a:t>Elements 1-30, bromine, silver, tin, barium, iodine, gold, mercury, lead</a:t>
            </a:r>
          </a:p>
          <a:p>
            <a:endParaRPr lang="en-US" sz="3800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9200" y="2438400"/>
          <a:ext cx="6096000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Name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Symbol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Atomic number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Atomic mass 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91</Words>
  <Application>Microsoft Office PowerPoint</Application>
  <PresentationFormat>On-screen Show 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jfarris</dc:creator>
  <cp:lastModifiedBy>jfarris</cp:lastModifiedBy>
  <cp:revision>5</cp:revision>
  <dcterms:created xsi:type="dcterms:W3CDTF">2012-09-20T15:18:08Z</dcterms:created>
  <dcterms:modified xsi:type="dcterms:W3CDTF">2012-09-20T16:19:18Z</dcterms:modified>
</cp:coreProperties>
</file>